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image" Target="../media/image_generated_2.png"/><Relationship Id="rId1236" Type="http://schemas.openxmlformats.org/officeDocument/2006/relationships/image" Target="../media/image_generated_3.png"/><Relationship Id="rId1237" Type="http://schemas.openxmlformats.org/officeDocument/2006/relationships/image" Target="../media/image_generated_4.png"/><Relationship Id="rId1238" Type="http://schemas.openxmlformats.org/officeDocument/2006/relationships/image" Target="../media/image_generated_5.png"/><Relationship Id="rId1239" Type="http://schemas.openxmlformats.org/officeDocument/2006/relationships/image" Target="../media/image_generated_6.png"/><Relationship Id="rId1240" Type="http://schemas.openxmlformats.org/officeDocument/2006/relationships/image" Target="../media/image_generated_7.png"/><Relationship Id="rId1241" Type="http://schemas.openxmlformats.org/officeDocument/2006/relationships/image" Target="../media/image_generated_8.png"/><Relationship Id="rId1242" Type="http://schemas.openxmlformats.org/officeDocument/2006/relationships/image" Target="../media/image_generated_9.png"/><Relationship Id="rId1243" Type="http://schemas.openxmlformats.org/officeDocument/2006/relationships/image" Target="../media/image_generated_10.png"/><Relationship Id="rId1244" Type="http://schemas.openxmlformats.org/officeDocument/2006/relationships/image" Target="../media/image_generated_11.png"/><Relationship Id="rId1245" Type="http://schemas.openxmlformats.org/officeDocument/2006/relationships/image" Target="../media/image_generated_12.png"/><Relationship Id="rId1246" Type="http://schemas.openxmlformats.org/officeDocument/2006/relationships/image" Target="../media/image_generated_13.png"/><Relationship Id="rId1247" Type="http://schemas.openxmlformats.org/officeDocument/2006/relationships/image" Target="../media/image_generated_14.png"/><Relationship Id="rId1248" Type="http://schemas.openxmlformats.org/officeDocument/2006/relationships/image" Target="../media/image_generated_15.png"/><Relationship Id="rId1249" Type="http://schemas.openxmlformats.org/officeDocument/2006/relationships/image" Target="../media/image_generated_16.png"/><Relationship Id="rId1250" Type="http://schemas.openxmlformats.org/officeDocument/2006/relationships/image" Target="../media/image_generated_17.png"/><Relationship Id="rId1251" Type="http://schemas.openxmlformats.org/officeDocument/2006/relationships/image" Target="../media/image_generated_18.png"/><Relationship Id="rId1252" Type="http://schemas.openxmlformats.org/officeDocument/2006/relationships/image" Target="../media/image_generated_19.png"/><Relationship Id="rId1253" Type="http://schemas.openxmlformats.org/officeDocument/2006/relationships/image" Target="../media/image_generated_20.png"/><Relationship Id="rId1254" Type="http://schemas.openxmlformats.org/officeDocument/2006/relationships/image" Target="../media/image_generated_21.png"/><Relationship Id="rId1255" Type="http://schemas.openxmlformats.org/officeDocument/2006/relationships/image" Target="../media/image_generated_22.png"/><Relationship Id="rId1256" Type="http://schemas.openxmlformats.org/officeDocument/2006/relationships/image" Target="../media/image_generated_23.png"/><Relationship Id="rId1257" Type="http://schemas.openxmlformats.org/officeDocument/2006/relationships/image" Target="../media/image_generated_24.png"/><Relationship Id="rId1258" Type="http://schemas.openxmlformats.org/officeDocument/2006/relationships/image" Target="../media/image_generated_25.png"/><Relationship Id="rId1259" Type="http://schemas.openxmlformats.org/officeDocument/2006/relationships/image" Target="../media/image_generated_26.png"/><Relationship Id="rId1260" Type="http://schemas.openxmlformats.org/officeDocument/2006/relationships/image" Target="../media/image_generated_27.png"/><Relationship Id="rId1261" Type="http://schemas.openxmlformats.org/officeDocument/2006/relationships/image" Target="../media/image_generated_28.png"/><Relationship Id="rId1262" Type="http://schemas.openxmlformats.org/officeDocument/2006/relationships/image" Target="../media/image_generated_29.png"/><Relationship Id="rId1263" Type="http://schemas.openxmlformats.org/officeDocument/2006/relationships/image" Target="../media/image_generated_30.png"/><Relationship Id="rId1264" Type="http://schemas.openxmlformats.org/officeDocument/2006/relationships/image" Target="../media/image_generated_31.png"/><Relationship Id="rId1265" Type="http://schemas.openxmlformats.org/officeDocument/2006/relationships/image" Target="../media/image_generated_32.png"/><Relationship Id="rId1266" Type="http://schemas.openxmlformats.org/officeDocument/2006/relationships/image" Target="../media/image_generated_33.png"/><Relationship Id="rId1267" Type="http://schemas.openxmlformats.org/officeDocument/2006/relationships/image" Target="../media/image_generated_34.png"/><Relationship Id="rId1268" Type="http://schemas.openxmlformats.org/officeDocument/2006/relationships/image" Target="../media/image_generated_35.png"/><Relationship Id="rId1269" Type="http://schemas.openxmlformats.org/officeDocument/2006/relationships/image" Target="../media/image_generated_36.png"/><Relationship Id="rId1270" Type="http://schemas.openxmlformats.org/officeDocument/2006/relationships/image" Target="../media/image_generated_37.png"/><Relationship Id="rId1271" Type="http://schemas.openxmlformats.org/officeDocument/2006/relationships/image" Target="../media/image_generated_38.png"/><Relationship Id="rId1272" Type="http://schemas.openxmlformats.org/officeDocument/2006/relationships/image" Target="../media/image_generated_39.png"/><Relationship Id="rId1273" Type="http://schemas.openxmlformats.org/officeDocument/2006/relationships/image" Target="../media/image_generated_40.png"/><Relationship Id="rId1274" Type="http://schemas.openxmlformats.org/officeDocument/2006/relationships/image" Target="../media/image_generated_41.png"/><Relationship Id="rId1275" Type="http://schemas.openxmlformats.org/officeDocument/2006/relationships/image" Target="../media/image_generated_42.png"/><Relationship Id="rId1276" Type="http://schemas.openxmlformats.org/officeDocument/2006/relationships/image" Target="../media/image_generated_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8">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9">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0">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1">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p:cNvPicPr>
            <a:picLocks noChangeAspect="1"/>
          </p:cNvPicPr>
          <p:nvPr/>
        </p:nvPicPr>
        <p:blipFill>
          <a:blip r:embed="rId1242">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p:cNvPicPr>
            <a:picLocks noChangeAspect="1"/>
          </p:cNvPicPr>
          <p:nvPr/>
        </p:nvPicPr>
        <p:blipFill>
          <a:blip r:embed="rId1243">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p:cNvPicPr>
            <a:picLocks noChangeAspect="1"/>
          </p:cNvPicPr>
          <p:nvPr/>
        </p:nvPicPr>
        <p:blipFill>
          <a:blip r:embed="rId1245">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46">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47">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48">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49">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p:cNvPicPr>
            <a:picLocks noChangeAspect="1"/>
          </p:cNvPicPr>
          <p:nvPr/>
        </p:nvPicPr>
        <p:blipFill>
          <a:blip r:embed="rId1250">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p:cNvPicPr>
            <a:picLocks noChangeAspect="1"/>
          </p:cNvPicPr>
          <p:nvPr/>
        </p:nvPicPr>
        <p:blipFill>
          <a:blip r:embed="rId1251">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p:cNvPicPr>
            <a:picLocks noChangeAspect="1"/>
          </p:cNvPicPr>
          <p:nvPr/>
        </p:nvPicPr>
        <p:blipFill>
          <a:blip r:embed="rId1252">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p:cNvPicPr>
            <a:picLocks noChangeAspect="1"/>
          </p:cNvPicPr>
          <p:nvPr/>
        </p:nvPicPr>
        <p:blipFill>
          <a:blip r:embed="rId1253">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p:cNvPicPr>
            <a:picLocks noChangeAspect="1"/>
          </p:cNvPicPr>
          <p:nvPr/>
        </p:nvPicPr>
        <p:blipFill>
          <a:blip r:embed="rId125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p:cNvPicPr>
            <a:picLocks noChangeAspect="1"/>
          </p:cNvPicPr>
          <p:nvPr/>
        </p:nvPicPr>
        <p:blipFill>
          <a:blip r:embed="rId1255">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p:cNvPicPr>
            <a:picLocks noChangeAspect="1"/>
          </p:cNvPicPr>
          <p:nvPr/>
        </p:nvPicPr>
        <p:blipFill>
          <a:blip r:embed="rId1257">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p:cNvPicPr>
            <a:picLocks noChangeAspect="1"/>
          </p:cNvPicPr>
          <p:nvPr/>
        </p:nvPicPr>
        <p:blipFill>
          <a:blip r:embed="rId1258">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p:cNvPicPr>
            <a:picLocks noChangeAspect="1"/>
          </p:cNvPicPr>
          <p:nvPr/>
        </p:nvPicPr>
        <p:blipFill>
          <a:blip r:embed="rId1259">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p:cNvPicPr>
            <a:picLocks noChangeAspect="1"/>
          </p:cNvPicPr>
          <p:nvPr/>
        </p:nvPicPr>
        <p:blipFill>
          <a:blip r:embed="rId1260">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p:cNvPicPr>
            <a:picLocks noChangeAspect="1"/>
          </p:cNvPicPr>
          <p:nvPr/>
        </p:nvPicPr>
        <p:blipFill>
          <a:blip r:embed="rId1261">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p:cNvPicPr>
            <a:picLocks noChangeAspect="1"/>
          </p:cNvPicPr>
          <p:nvPr/>
        </p:nvPicPr>
        <p:blipFill>
          <a:blip r:embed="rId1262">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p:cNvPicPr>
            <a:picLocks noChangeAspect="1"/>
          </p:cNvPicPr>
          <p:nvPr/>
        </p:nvPicPr>
        <p:blipFill>
          <a:blip r:embed="rId1263">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p:cNvPicPr>
            <a:picLocks noChangeAspect="1"/>
          </p:cNvPicPr>
          <p:nvPr/>
        </p:nvPicPr>
        <p:blipFill>
          <a:blip r:embed="rId126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5">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6">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p:cNvPicPr>
            <a:picLocks noChangeAspect="1"/>
          </p:cNvPicPr>
          <p:nvPr/>
        </p:nvPicPr>
        <p:blipFill>
          <a:blip r:embed="rId1267">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p:cNvPicPr>
            <a:picLocks noChangeAspect="1"/>
          </p:cNvPicPr>
          <p:nvPr/>
        </p:nvPicPr>
        <p:blipFill>
          <a:blip r:embed="rId1268">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p:cNvPicPr>
            <a:picLocks noChangeAspect="1"/>
          </p:cNvPicPr>
          <p:nvPr/>
        </p:nvPicPr>
        <p:blipFill>
          <a:blip r:embed="rId1269">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p:cNvPicPr>
            <a:picLocks noChangeAspect="1"/>
          </p:cNvPicPr>
          <p:nvPr/>
        </p:nvPicPr>
        <p:blipFill>
          <a:blip r:embed="rId1270">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p:cNvPicPr>
            <a:picLocks noChangeAspect="1"/>
          </p:cNvPicPr>
          <p:nvPr/>
        </p:nvPicPr>
        <p:blipFill>
          <a:blip r:embed="rId1271">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p:cNvPicPr>
            <a:picLocks noChangeAspect="1"/>
          </p:cNvPicPr>
          <p:nvPr/>
        </p:nvPicPr>
        <p:blipFill>
          <a:blip r:embed="rId1235">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p:cNvPicPr>
            <a:picLocks noChangeAspect="1"/>
          </p:cNvPicPr>
          <p:nvPr/>
        </p:nvPicPr>
        <p:blipFill>
          <a:blip r:embed="rId1272">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p:cNvPicPr>
            <a:picLocks noChangeAspect="1"/>
          </p:cNvPicPr>
          <p:nvPr/>
        </p:nvPicPr>
        <p:blipFill>
          <a:blip r:embed="rId1273">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p:cNvPicPr>
            <a:picLocks noChangeAspect="1"/>
          </p:cNvPicPr>
          <p:nvPr/>
        </p:nvPicPr>
        <p:blipFill>
          <a:blip r:embed="rId127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p:cNvPicPr>
            <a:picLocks noChangeAspect="1"/>
          </p:cNvPicPr>
          <p:nvPr/>
        </p:nvPicPr>
        <p:blipFill>
          <a:blip r:embed="rId1275">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p:cNvPicPr>
            <a:picLocks noChangeAspect="1"/>
          </p:cNvPicPr>
          <p:nvPr/>
        </p:nvPicPr>
        <p:blipFill>
          <a:blip r:embed="rId1276">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p:cNvPicPr>
            <a:picLocks noChangeAspect="1"/>
          </p:cNvPicPr>
          <p:nvPr/>
        </p:nvPicPr>
        <p:blipFill>
          <a:blip r:embed="rId1237">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920"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